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E5FF"/>
    <a:srgbClr val="61D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gif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266" y="53082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- ДЕТСКИЙ САД № 196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844824"/>
            <a:ext cx="45365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поэзии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«Звёздочки 2022»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5777057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Екатеринбург 2022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otokomok.ru/wp-content/uploads/2015/10/flyboo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2780" y="2143614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Поэзии чудесные страницы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 сегодня открывают дверь,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чудо пусть любое сотвориться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главное в него всем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верь.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красота природы,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сказок, мир любой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Подвластно все ПОЭЗИИ, попробуй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дверь в её страну открой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6" name="Picture 10" descr="https://i.gifer.com/XoC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6108"/>
            <a:ext cx="2347344" cy="21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4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C 0.00764 0.00162 0.01355 0.00301 0.02171 0.0037 C 0.029 0.00601 0.03577 0.00879 0.04323 0.00995 C 0.05469 0.01527 0.0816 0.01342 0.08959 0.01388 C 0.11893 0.01898 0.0974 0.0162 0.16216 0.01504 C 0.19202 0.00902 0.15938 0.01527 0.23959 0.0125 C 0.24948 0.01226 0.26216 0.00648 0.27171 0.00254 C 0.28334 -0.00209 0.29723 -0.00463 0.30938 -0.00625 C 0.3283 -0.01574 0.33525 -0.00926 0.36598 -0.01019 C 0.36823 -0.01019 0.44532 -0.02709 0.47171 -0.00139 C 0.47483 0.00578 0.47744 0.02245 0.46789 0.02268 C 0.44306 0.02361 0.41806 0.02338 0.39323 0.02384 C 0.38021 0.02916 0.36615 0.0331 0.35278 0.03634 C 0.34723 0.03912 0.34167 0.03935 0.33577 0.04027 C 0.33195 0.04143 0.3283 0.04282 0.32448 0.04398 C 0.2566 0.04351 0.18855 0.04351 0.12066 0.04259 C 0.1066 0.04236 0.09132 0.03402 0.07726 0.03148 C 0.0691 0.02731 0.0823 0.03356 0.0632 0.02893 C 0.06181 0.0287 0.06077 0.02685 0.05938 0.02638 C 0.05625 0.02546 0.05313 0.02546 0.05 0.025 C 0.0323 0.01967 0.02431 0.02314 -4.44444E-6 0.02384 C -0.00677 0.02523 -0.01336 0.02754 -0.01996 0.03009 C -0.02309 0.03125 -0.02829 0.03634 -0.02829 0.03634 C -0.03142 0.04282 -0.03055 0.04745 -0.02656 0.05277 C -0.02274 0.06666 -0.00625 0.07222 0.00365 0.07407 C 0.12223 0.07361 0.24619 0.11643 0.35938 0.06921 C 0.38733 0.06967 0.41528 0.06921 0.44323 0.07037 C 0.44983 0.0706 0.4599 0.07592 0.46685 0.07662 C 0.47518 0.08101 0.48438 0.08356 0.49323 0.08541 C 0.49896 0.08819 0.50382 0.09282 0.50938 0.0956 C 0.51268 0.09976 0.51441 0.10324 0.51685 0.1081 C 0.5165 0.11157 0.51702 0.11527 0.51598 0.11828 C 0.51424 0.12338 0.50625 0.12476 0.50278 0.12569 C 0.48386 0.13842 0.43143 0.1331 0.42066 0.13333 C 0.39601 0.14074 0.37223 0.14791 0.34705 0.14953 C 0.22709 0.17176 0.10087 0.11088 -0.01614 0.15347 C -0.02291 0.15926 -0.02065 0.15578 -0.02361 0.16342 C -0.02326 0.16898 -0.02343 0.17453 -0.02274 0.17986 C -0.02083 0.19398 -0.00399 0.2 0.00469 0.20115 C 0.05053 0.21851 0.1158 0.20578 0.15 0.20625 C 0.17136 0.20578 0.19271 0.20578 0.21407 0.20486 C 0.22622 0.20439 0.23872 0.19676 0.25087 0.1949 C 0.29653 0.17592 0.35678 0.18402 0.3981 0.18356 C 0.40539 0.18171 0.41355 0.18032 0.42066 0.17731 C 0.44914 0.17777 0.47292 0.17106 0.4981 0.18101 C 0.49931 0.18426 0.50157 0.18657 0.50278 0.18981 C 0.50348 0.19166 0.50313 0.19398 0.50365 0.19606 C 0.50417 0.19791 0.50487 0.19953 0.50556 0.20115 C 0.50521 0.20463 0.50573 0.20833 0.50469 0.21134 C 0.50313 0.2162 0.4948 0.21713 0.4915 0.21875 C 0.48889 0.2199 0.48646 0.22129 0.48386 0.22268 C 0.48212 0.22361 0.4783 0.225 0.4783 0.225 C 0.46685 0.23495 0.44619 0.23611 0.43299 0.23634 C 0.3625 0.23703 0.29219 0.23726 0.22171 0.23773 C 0.16094 0.25 0.04636 0.23912 0.02344 0.23888 C 0.01146 0.23379 -0.00173 0.23171 -0.01423 0.23009 C -0.01701 0.23055 -0.02135 0.22801 -0.02274 0.23148 C -0.0269 0.24189 -0.01996 0.25926 -0.01232 0.26157 C -0.00625 0.26759 0.00191 0.26898 0.00938 0.27037 C 0.02032 0.275 0.03125 0.27592 0.04237 0.27916 C 0.05799 0.28379 0.07379 0.28842 0.08959 0.29166 C 0.12726 0.2912 0.16511 0.2912 0.20278 0.29051 C 0.21025 0.29027 0.21962 0.28518 0.22726 0.28426 C 0.23334 0.28125 0.23872 0.28055 0.24514 0.27916 C 0.26077 0.27546 0.27657 0.26689 0.29237 0.26666 C 0.33195 0.26597 0.37171 0.26574 0.41129 0.26527 C 0.41771 0.26342 0.42362 0.26157 0.43004 0.26041 C 0.44011 0.25555 0.4507 0.25301 0.46129 0.25162 C 0.47813 0.24328 0.49549 0.25439 0.51216 0.25648 C 0.51494 0.25787 0.51789 0.25902 0.52066 0.26041 C 0.52466 0.26828 0.52292 0.27615 0.51875 0.28287 C 0.51685 0.29143 0.50278 0.30046 0.49619 0.30046 C 0.4257 0.30138 0.35539 0.30138 0.2849 0.30185 C 0.2816 0.30231 0.27865 0.30439 0.27535 0.30439 C 0.20747 0.30439 0.13959 0.30347 0.07171 0.30301 C 0.05417 0.29953 0.03664 0.29213 0.01875 0.28935 C 0.00799 0.28402 -0.00347 0.28958 -0.01423 0.29166 C -0.01822 0.29375 -0.02239 0.29375 -0.02656 0.2956 C -0.02604 0.30185 -0.0269 0.30879 -0.02465 0.31435 C -0.02187 0.32106 -0.01406 0.32986 -0.0085 0.33194 C -0.0026 0.33842 0.00417 0.34027 0.01129 0.34328 C 0.0158 0.34513 0.01893 0.34907 0.02344 0.35092 C 0.03056 0.35393 0.03803 0.35532 0.04514 0.35833 C 0.05053 0.36064 0.05573 0.36365 0.06129 0.36481 C 0.06563 0.36574 0.07448 0.36713 0.07448 0.36713 C 0.08542 0.37268 0.09862 0.37453 0.11025 0.37592 C 0.18073 0.39676 0.25105 0.38148 0.32066 0.37222 C 0.33316 0.36551 0.34723 0.37013 0.36025 0.36481 C 0.41216 0.36597 0.46407 0.36851 0.51598 0.36851 " pathEditMode="relative" ptsTypes="ffffffffffffffffffffffffffffffffffffffffffffffffffffffffffffffffffffffffffffffffffffffffA">
                                      <p:cBhvr>
                                        <p:cTn id="6" dur="2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d.kopilkaurokov.ru/up/html/2018/06/27/k_5b335927a47b3/img_user_file_5b3359283454c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6263" r="42199" b="4819"/>
          <a:stretch/>
        </p:blipFill>
        <p:spPr bwMode="auto">
          <a:xfrm>
            <a:off x="755576" y="798959"/>
            <a:ext cx="3488623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4344" y="152628"/>
            <a:ext cx="4509655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Корней Иванович</a:t>
            </a:r>
          </a:p>
          <a:p>
            <a:pPr algn="ctr"/>
            <a:r>
              <a:rPr lang="ru-RU"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Чуковский</a:t>
            </a:r>
            <a:endParaRPr lang="ru-RU"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main-cdn.sbermegamarket.ru/hlr-system/1517622/100002214019b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r="17182"/>
          <a:stretch/>
        </p:blipFill>
        <p:spPr bwMode="auto">
          <a:xfrm>
            <a:off x="6456364" y="1904976"/>
            <a:ext cx="1038724" cy="16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uslania.com/pictures/books_photos/45/454954/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819" y="1864704"/>
            <a:ext cx="1137616" cy="16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1.ozone.ru/multimedia/10148350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05" y="4046341"/>
            <a:ext cx="1144530" cy="16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knigamir.com/upload/resizer2/0/b73/b738bcbc006db1badb38e75422bcc1c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7" b="8807"/>
          <a:stretch/>
        </p:blipFill>
        <p:spPr bwMode="auto">
          <a:xfrm>
            <a:off x="4788024" y="4077072"/>
            <a:ext cx="1302506" cy="16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mytoysgroup.scene7.com/is/image/myToys/ext/15178771-01.jpg$mt_ru_feed$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48" y="3717032"/>
            <a:ext cx="1421023" cy="142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main-cdn.sbermegamarket.ru/hlr-system/1632942710/600000296755b0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64" r="3262" b="12829"/>
          <a:stretch/>
        </p:blipFill>
        <p:spPr bwMode="auto">
          <a:xfrm>
            <a:off x="4788024" y="1917828"/>
            <a:ext cx="1453450" cy="16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media.pravdapskov.ru/2019/06/i8463_1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/>
          <a:stretch/>
        </p:blipFill>
        <p:spPr bwMode="auto">
          <a:xfrm>
            <a:off x="6389015" y="5138055"/>
            <a:ext cx="1207321" cy="160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3258"/>
            <a:ext cx="2577151" cy="21236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94" y="4261722"/>
            <a:ext cx="2922945" cy="234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t="17903"/>
          <a:stretch/>
        </p:blipFill>
        <p:spPr>
          <a:xfrm>
            <a:off x="7173388" y="1772816"/>
            <a:ext cx="1857046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71942"/>
            <a:ext cx="1800200" cy="2166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19373" r="23396"/>
          <a:stretch/>
        </p:blipFill>
        <p:spPr>
          <a:xfrm>
            <a:off x="3573338" y="4614518"/>
            <a:ext cx="1648373" cy="21093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6" t="19221"/>
          <a:stretch/>
        </p:blipFill>
        <p:spPr>
          <a:xfrm>
            <a:off x="5508104" y="585322"/>
            <a:ext cx="1558850" cy="20309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7862" r="9194"/>
          <a:stretch/>
        </p:blipFill>
        <p:spPr>
          <a:xfrm>
            <a:off x="3688745" y="130013"/>
            <a:ext cx="1467688" cy="21015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/>
          <a:stretch/>
        </p:blipFill>
        <p:spPr>
          <a:xfrm>
            <a:off x="420038" y="4261722"/>
            <a:ext cx="1902384" cy="2546779"/>
          </a:xfrm>
          <a:prstGeom prst="rect">
            <a:avLst/>
          </a:prstGeom>
        </p:spPr>
      </p:pic>
      <p:pic>
        <p:nvPicPr>
          <p:cNvPr id="1027" name="Picture 3" descr="C:\Program Files (x86)\Microsoft Office\MEDIA\OFFICE14\Bullets\BD21421_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58" y="2333074"/>
            <a:ext cx="2124386" cy="21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9129"/>
            <a:ext cx="4369006" cy="2421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1938"/>
            <a:ext cx="3973944" cy="30927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149080"/>
            <a:ext cx="4038749" cy="2409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32" y="3645024"/>
            <a:ext cx="3620665" cy="2913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926367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 по произведениям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К.И. Чуковского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497" y="2420888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6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38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</dc:creator>
  <cp:lastModifiedBy>U</cp:lastModifiedBy>
  <cp:revision>36</cp:revision>
  <dcterms:created xsi:type="dcterms:W3CDTF">2022-10-10T08:34:08Z</dcterms:created>
  <dcterms:modified xsi:type="dcterms:W3CDTF">2022-11-07T09:16:45Z</dcterms:modified>
</cp:coreProperties>
</file>